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" r:id="rId6"/>
    <p:sldId id="290" r:id="rId7"/>
    <p:sldId id="291" r:id="rId8"/>
    <p:sldId id="292" r:id="rId9"/>
    <p:sldId id="294" r:id="rId10"/>
    <p:sldId id="28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7" autoAdjust="0"/>
    <p:restoredTop sz="90655" autoAdjust="0"/>
  </p:normalViewPr>
  <p:slideViewPr>
    <p:cSldViewPr snapToGrid="0">
      <p:cViewPr>
        <p:scale>
          <a:sx n="76" d="100"/>
          <a:sy n="76" d="100"/>
        </p:scale>
        <p:origin x="948" y="34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12/10/2024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B9293-2BEF-CD0C-8981-E3660989A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065ED1-6D81-043D-9DF9-8C84B9CB6C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5427C9-195F-B21A-722D-F8A78A5D8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9E484-49F6-B75F-CE58-DEB053A17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1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4639B-DFFF-F448-19DB-6197FBA05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1A239E-ECE4-F7B0-7E65-12DE514FB4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CA647C-EF45-6CBE-6BC8-57A7850BB0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5A6BE-D526-E969-EED2-D31631DCE5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22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7840D-F2D8-A899-2A16-FDF5973E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5992EC-D42E-E600-BF1C-DB7302146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50363B-784A-BC89-DE94-6DC3FA2247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7F597-1262-6377-ABB1-8B6F4F704B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812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89D9B-1B46-CE63-7C80-551CE65F5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65A251-99E4-3E5F-71A7-25CB6AB1D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CFD21A-203A-6022-0863-E3C0B701AE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FCC76-AD40-8150-36D8-D1A36D10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64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7A225-CCC7-147B-70A0-F121EC3D7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1FB199-C1CC-BA96-B79C-205BC2394B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1FC6BD-22E8-2F7B-DF93-0B232CF2E1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4709C-E7C3-6D8D-7DF1-1AC9FB279B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77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3.pn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/>
          <a:lstStyle/>
          <a:p>
            <a:r>
              <a:rPr lang="en-US" dirty="0"/>
              <a:t>Using Non-Domain Contrastive Data to improve Medical Question Answering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C82D9B8-6A56-9D8C-B9AC-3AE1AF7A45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253"/>
    </mc:Choice>
    <mc:Fallback>
      <p:transition spd="slow" advTm="11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recent years, we have seen vast improvements in the performance of large language models in a variety of tasks and domains. </a:t>
            </a:r>
          </a:p>
          <a:p>
            <a:pPr lvl="1"/>
            <a:r>
              <a:rPr lang="en-US" dirty="0"/>
              <a:t>Reliable question answering can be hugely beneficial in alleviating scarcity of healthcare professionals</a:t>
            </a:r>
          </a:p>
          <a:p>
            <a:pPr lvl="1"/>
            <a:r>
              <a:rPr lang="en-US" dirty="0"/>
              <a:t>As with many specific machine learning tasks, there is a shortage of organized, expert-verified data to train models.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6646682-E867-D3B0-1CFC-688D63BB47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853"/>
    </mc:Choice>
    <mc:Fallback>
      <p:transition spd="slow" advTm="40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5BDED-A408-A4B9-D405-3079D0AF0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D735-0FCB-EC7D-B107-7C83F56B4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Contrastive Instance Bundles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F2DB6-599D-264F-EBF6-4E1723F89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2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 models are typically trained with the assumption that the training instances sampled from some data distribution are independent, leading to lower performance on minimally different questions.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Training with instance bundles allows models to contrast similar questions to avoid learning patterns unrelated to semantic meaning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27B0609-A012-908C-7812-62148FC2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AF1C-2A79-DF1B-6EDB-457E9313E1D9}"/>
              </a:ext>
            </a:extLst>
          </p:cNvPr>
          <p:cNvSpPr txBox="1"/>
          <p:nvPr/>
        </p:nvSpPr>
        <p:spPr>
          <a:xfrm>
            <a:off x="1669919" y="2964384"/>
            <a:ext cx="6593150" cy="3273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in a missing body part or paralyzed area?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yes</a:t>
            </a:r>
          </a:p>
          <a:p>
            <a:pPr marL="0" marR="0" algn="just">
              <a:lnSpc>
                <a:spcPct val="105000"/>
              </a:lnSpc>
            </a:pP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Perturbed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in organs that are not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physically part of the body?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yes</a:t>
            </a:r>
          </a:p>
          <a:p>
            <a:pPr marL="0" marR="0" algn="just">
              <a:lnSpc>
                <a:spcPct val="105000"/>
              </a:lnSpc>
            </a:pP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Perturbed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only with spinal cord injury?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no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07B0E26-2107-922B-ACB3-5F6C8AE90C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43793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14"/>
    </mc:Choice>
    <mc:Fallback>
      <p:transition spd="slow" advTm="37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C6DD6-FAF7-3E43-D2C2-FECD73A16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C934-0296-3FA1-2E87-F863C0971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54B91-D0EA-9B6B-C7D0-FC87249AF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3"/>
            <a:ext cx="7288212" cy="6184076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we achieve greater performance on biomedical question answering tasks by training the question answering model with not only domain specific question/answer examples, but also contrastive examples?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1" indent="0">
              <a:buNone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steps: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Pretrain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SQuAD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Add classification head, fine-tune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BoolQ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yes/no output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One model trains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BoolQ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instance bundles before PubMed, other model trains directly on PubMed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Compare results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AF1114E-B2DA-D841-BFD7-33E25EBBF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7D4F1E-4103-14D5-3014-C65000EB00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9362" y="1630862"/>
            <a:ext cx="1769264" cy="28243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315E0C-A991-50EF-B472-1DB2449D3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82722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204"/>
    </mc:Choice>
    <mc:Fallback>
      <p:transition spd="slow" advTm="80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8273F-22CE-0DD4-BFCC-A988B9FFF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16B72F6D-BEA4-2786-7AEB-35162EA3C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9352FC9-8456-41DD-B5FF-6A96A18593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19472" y="2019719"/>
            <a:ext cx="3261997" cy="428473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CB943E6-42CC-E822-572B-80FAF0FCBE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94037" y="687871"/>
            <a:ext cx="3312865" cy="1359678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57E1EC9F-084D-407B-466E-A28554CCCE04}"/>
              </a:ext>
            </a:extLst>
          </p:cNvPr>
          <p:cNvSpPr txBox="1">
            <a:spLocks/>
          </p:cNvSpPr>
          <p:nvPr/>
        </p:nvSpPr>
        <p:spPr>
          <a:xfrm>
            <a:off x="1322318" y="268360"/>
            <a:ext cx="7288282" cy="21211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 (Metrics)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578D0D3-F7E8-011C-8390-0CFB8A67E178}"/>
              </a:ext>
            </a:extLst>
          </p:cNvPr>
          <p:cNvSpPr txBox="1">
            <a:spLocks/>
          </p:cNvSpPr>
          <p:nvPr/>
        </p:nvSpPr>
        <p:spPr>
          <a:xfrm>
            <a:off x="1322388" y="2763078"/>
            <a:ext cx="7288212" cy="340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Instance bundles caused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improvement in nearly every metric.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specially large increases in the F1 and recall scores for ‘no’ when compared to the model that wasn’t trained on the contrast set. 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Effective at decreasing false negatives.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Since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contrast dataset has a nearly 50-50 split of yes/no labels, it can be reasonably inferred that this decrease in false negatives for no is not due to the model learning the distribution of class labels.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8F13CE3B-F6D8-5357-F01E-AEC901B0D8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10448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10"/>
    </mc:Choice>
    <mc:Fallback>
      <p:transition spd="slow" advTm="44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8457A-FF52-2F2D-712E-5A815D696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31961-9EA6-C412-B179-6BC5FB3DF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Results (examples)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AD238-FA05-1F7A-09CA-C4508DB73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2"/>
            <a:ext cx="7288212" cy="6053449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ontrast model performed much better on examples with modifiers that suggest a positive response, but had a ‘no’ label: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andling of certain scientific terms like "significant difference" and "statistically significant“ was better with the contrast model, especially with negative connotation.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Contrast model handled questions relating to study results better, especially when portions of the study exhibited positive results but the portion in question did not.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1EF1872-2D4A-2DE9-0045-98956AC5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6E4E0B-9696-9482-0ABE-B5825B5BB070}"/>
              </a:ext>
            </a:extLst>
          </p:cNvPr>
          <p:cNvSpPr txBox="1"/>
          <p:nvPr/>
        </p:nvSpPr>
        <p:spPr>
          <a:xfrm>
            <a:off x="1669919" y="1459425"/>
            <a:ext cx="6593150" cy="94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Does successful completion of the Perinatal Education </a:t>
            </a:r>
            <a:r>
              <a:rPr lang="en-US" sz="1800" kern="8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Programme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result in improved obstetric practice? 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no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27141D-41FF-39A4-C897-DD8B557E17B8}"/>
              </a:ext>
            </a:extLst>
          </p:cNvPr>
          <p:cNvSpPr txBox="1"/>
          <p:nvPr/>
        </p:nvSpPr>
        <p:spPr>
          <a:xfrm>
            <a:off x="1669919" y="3579744"/>
            <a:ext cx="6593150" cy="1818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the clinically positive axilla in breast cancer really a contraindication to sentinel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ymph node biopsy?</a:t>
            </a:r>
          </a:p>
          <a:p>
            <a:pPr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Context: 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Clinically positive axillary nodes are widely considered a contraindication to sentinel lymph node (SLN) biopsy in breast cancer, yet no data support this mandate.</a:t>
            </a:r>
            <a:endParaRPr lang="en-US" sz="1800" b="1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no</a:t>
            </a: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28CFE09-56D0-F197-3B9A-D695549C8E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43656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27"/>
    </mc:Choice>
    <mc:Fallback>
      <p:transition spd="slow" advTm="64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02270-8D3A-10DE-0FCD-AE9FF0F6B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D7F8F-DA2F-51C4-46B4-88E51127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75AB6-CE9B-7D7A-7990-9874F84A7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re-training the model on the contrast dataset seemed to allowed it to reason better in a variety of different ways and made a difference in the accuracy of the model, despite it being a fraction of the examples.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Perhaps with a larger training set, benefits from small perturbed set could be drowned out.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helps to demonstrate that there are several ways to improve technical, domain focused language models without the use of in-domain examples.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E139C0D-23D3-57C1-0E78-72A442D2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E58E9FB-9945-EAC2-5F2A-1EB298EA8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0094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42"/>
    </mc:Choice>
    <mc:Fallback>
      <p:transition spd="slow" advTm="19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{D2F19549-52D6-4ED7-883A-BD9CD4A0030C}tf67328976_win32</Template>
  <TotalTime>120</TotalTime>
  <Words>583</Words>
  <Application>Microsoft Office PowerPoint</Application>
  <PresentationFormat>Widescreen</PresentationFormat>
  <Paragraphs>68</Paragraphs>
  <Slides>7</Slides>
  <Notes>7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Tenorite</vt:lpstr>
      <vt:lpstr>Times New Roman</vt:lpstr>
      <vt:lpstr>Custom</vt:lpstr>
      <vt:lpstr>Using Non-Domain Contrastive Data to improve Medical Question Answering</vt:lpstr>
      <vt:lpstr>Introduction</vt:lpstr>
      <vt:lpstr>Contrastive Instance Bundles</vt:lpstr>
      <vt:lpstr>Experiment</vt:lpstr>
      <vt:lpstr>PowerPoint Presentation</vt:lpstr>
      <vt:lpstr>Results (examples)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Loetscher, Maxwell J</dc:creator>
  <cp:lastModifiedBy>Loetscher, Maxwell J</cp:lastModifiedBy>
  <cp:revision>2</cp:revision>
  <dcterms:created xsi:type="dcterms:W3CDTF">2024-12-10T10:50:47Z</dcterms:created>
  <dcterms:modified xsi:type="dcterms:W3CDTF">2024-12-10T12:51:47Z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